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4"/>
  </p:sldMasterIdLst>
  <p:notesMasterIdLst>
    <p:notesMasterId r:id="rId12"/>
  </p:notesMasterIdLst>
  <p:sldIdLst>
    <p:sldId id="256" r:id="rId5"/>
    <p:sldId id="257" r:id="rId6"/>
    <p:sldId id="258" r:id="rId7"/>
    <p:sldId id="283" r:id="rId8"/>
    <p:sldId id="294" r:id="rId9"/>
    <p:sldId id="270" r:id="rId10"/>
    <p:sldId id="282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Nunito Sans" panose="020B0604020202020204" charset="0"/>
      <p:regular r:id="rId17"/>
      <p:bold r:id="rId18"/>
      <p:italic r:id="rId19"/>
      <p:boldItalic r:id="rId20"/>
    </p:embeddedFont>
    <p:embeddedFont>
      <p:font typeface="Proxima Nova" panose="020B0604020202020204" charset="0"/>
      <p:regular r:id="rId21"/>
      <p:bold r:id="rId22"/>
      <p:italic r:id="rId23"/>
      <p:boldItalic r:id="rId24"/>
    </p:embeddedFont>
    <p:embeddedFont>
      <p:font typeface="Proxima Nova Extrabold" panose="020B0604020202020204" charset="0"/>
      <p:bold r:id="rId25"/>
    </p:embeddedFont>
    <p:embeddedFont>
      <p:font typeface="Tahoma" panose="020B0604030504040204" pitchFamily="3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8F1C"/>
    <a:srgbClr val="F4633A"/>
    <a:srgbClr val="C800A1"/>
    <a:srgbClr val="5C068C"/>
    <a:srgbClr val="4C484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9107E9-501F-4BC9-AA15-A933EAA9167B}">
  <a:tblStyle styleId="{A79107E9-501F-4BC9-AA15-A933EAA916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7C80E1-D192-4936-A9D2-8B656F38C62A}" styleName="Table_1">
    <a:wholeTbl>
      <a:tcTxStyle b="off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8EE"/>
          </a:solidFill>
        </a:fill>
      </a:tcStyle>
    </a:wholeTbl>
    <a:band1H>
      <a:tcTxStyle/>
      <a:tcStyle>
        <a:tcBdr/>
        <a:fill>
          <a:solidFill>
            <a:srgbClr val="CBCDD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CDD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23409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23409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23409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23409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B0D14B5-5DFF-4660-8555-F7CD0DA2E36E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7" autoAdjust="0"/>
    <p:restoredTop sz="94660"/>
  </p:normalViewPr>
  <p:slideViewPr>
    <p:cSldViewPr snapToGrid="0">
      <p:cViewPr varScale="1">
        <p:scale>
          <a:sx n="93" d="100"/>
          <a:sy n="93" d="100"/>
        </p:scale>
        <p:origin x="130" y="24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970734b55_0_18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2" name="Google Shape;292;g7970734b55_0_1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" name="Google Shape;21;p2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l="45026" t="18353" r="4961" b="18359"/>
          <a:stretch/>
        </p:blipFill>
        <p:spPr>
          <a:xfrm>
            <a:off x="4572000" y="982375"/>
            <a:ext cx="4572473" cy="32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 rotWithShape="1">
          <a:blip r:embed="rId2">
            <a:alphaModFix/>
          </a:blip>
          <a:srcRect l="45426" t="19100" r="51390" b="17612"/>
          <a:stretch/>
        </p:blipFill>
        <p:spPr>
          <a:xfrm>
            <a:off x="0" y="982375"/>
            <a:ext cx="291003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pic>
        <p:nvPicPr>
          <p:cNvPr id="25" name="Google Shape;2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_3 Column Layout slide">
  <p:cSld name="CUSTOM_2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26727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2"/>
          </p:nvPr>
        </p:nvSpPr>
        <p:spPr>
          <a:xfrm>
            <a:off x="3211525" y="844225"/>
            <a:ext cx="2707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78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78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3"/>
          </p:nvPr>
        </p:nvSpPr>
        <p:spPr>
          <a:xfrm>
            <a:off x="6039050" y="844225"/>
            <a:ext cx="2707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4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_4 Column Layout slide">
  <p:cSld name="CUSTOM_2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19806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body" idx="2"/>
          </p:nvPr>
        </p:nvSpPr>
        <p:spPr>
          <a:xfrm>
            <a:off x="2509033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78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78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3"/>
          </p:nvPr>
        </p:nvSpPr>
        <p:spPr>
          <a:xfrm>
            <a:off x="4624765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4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body" idx="5"/>
          </p:nvPr>
        </p:nvSpPr>
        <p:spPr>
          <a:xfrm>
            <a:off x="6740498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_Competitive Research Slide">
  <p:cSld name="CUSTOM_7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419100" y="982375"/>
            <a:ext cx="4195200" cy="13740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title" idx="2"/>
          </p:nvPr>
        </p:nvSpPr>
        <p:spPr>
          <a:xfrm>
            <a:off x="419100" y="2650925"/>
            <a:ext cx="4195200" cy="13740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5502532" y="767600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title" idx="4"/>
          </p:nvPr>
        </p:nvSpPr>
        <p:spPr>
          <a:xfrm>
            <a:off x="5502532" y="1750850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7130446" y="767600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title" idx="6"/>
          </p:nvPr>
        </p:nvSpPr>
        <p:spPr>
          <a:xfrm>
            <a:off x="7130446" y="1750850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5502532" y="2650926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title" idx="8"/>
          </p:nvPr>
        </p:nvSpPr>
        <p:spPr>
          <a:xfrm>
            <a:off x="5502532" y="3634176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title" idx="9"/>
          </p:nvPr>
        </p:nvSpPr>
        <p:spPr>
          <a:xfrm>
            <a:off x="7130446" y="2650926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title" idx="13"/>
          </p:nvPr>
        </p:nvSpPr>
        <p:spPr>
          <a:xfrm>
            <a:off x="7130446" y="3634176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title" idx="14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_Competitive Research Slide 2">
  <p:cSld name="CUSTOM_7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/>
          <p:nvPr/>
        </p:nvSpPr>
        <p:spPr>
          <a:xfrm>
            <a:off x="419597" y="923725"/>
            <a:ext cx="7693650" cy="3418200"/>
          </a:xfrm>
          <a:custGeom>
            <a:avLst/>
            <a:gdLst/>
            <a:ahLst/>
            <a:cxnLst/>
            <a:rect l="l" t="t" r="r" b="b"/>
            <a:pathLst>
              <a:path w="307746" h="136728" extrusionOk="0">
                <a:moveTo>
                  <a:pt x="0" y="136584"/>
                </a:moveTo>
                <a:cubicBezTo>
                  <a:pt x="23701" y="133991"/>
                  <a:pt x="90912" y="143788"/>
                  <a:pt x="142203" y="121024"/>
                </a:cubicBezTo>
                <a:cubicBezTo>
                  <a:pt x="193494" y="98260"/>
                  <a:pt x="280156" y="20171"/>
                  <a:pt x="307746" y="0"/>
                </a:cubicBezTo>
              </a:path>
            </a:pathLst>
          </a:custGeom>
          <a:noFill/>
          <a:ln w="9525" cap="flat" cmpd="sng">
            <a:solidFill>
              <a:srgbClr val="CCCCCC"/>
            </a:solidFill>
            <a:prstDash val="dot"/>
            <a:round/>
            <a:headEnd type="none" w="med" len="med"/>
            <a:tailEnd type="triangle" w="med" len="med"/>
          </a:ln>
        </p:spPr>
      </p:sp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419600" y="1568727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title" idx="2"/>
          </p:nvPr>
        </p:nvSpPr>
        <p:spPr>
          <a:xfrm>
            <a:off x="419600" y="2692399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 idx="3"/>
          </p:nvPr>
        </p:nvSpPr>
        <p:spPr>
          <a:xfrm>
            <a:off x="2069056" y="1568727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title" idx="4"/>
          </p:nvPr>
        </p:nvSpPr>
        <p:spPr>
          <a:xfrm>
            <a:off x="2069056" y="2692399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title" idx="5"/>
          </p:nvPr>
        </p:nvSpPr>
        <p:spPr>
          <a:xfrm>
            <a:off x="4572000" y="1884750"/>
            <a:ext cx="4174800" cy="13740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title" idx="6"/>
          </p:nvPr>
        </p:nvSpPr>
        <p:spPr>
          <a:xfrm>
            <a:off x="419600" y="2981224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title" idx="7"/>
          </p:nvPr>
        </p:nvSpPr>
        <p:spPr>
          <a:xfrm>
            <a:off x="419600" y="4104897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title" idx="8"/>
          </p:nvPr>
        </p:nvSpPr>
        <p:spPr>
          <a:xfrm>
            <a:off x="2069056" y="2981224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title" idx="9"/>
          </p:nvPr>
        </p:nvSpPr>
        <p:spPr>
          <a:xfrm>
            <a:off x="2069056" y="4104897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title" idx="13"/>
          </p:nvPr>
        </p:nvSpPr>
        <p:spPr>
          <a:xfrm>
            <a:off x="419600" y="725813"/>
            <a:ext cx="4250700" cy="8856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title" idx="14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_Competitive Research Slide 3">
  <p:cSld name="CUSTOM_8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title"/>
          </p:nvPr>
        </p:nvSpPr>
        <p:spPr>
          <a:xfrm>
            <a:off x="5459850" y="767600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title" idx="2"/>
          </p:nvPr>
        </p:nvSpPr>
        <p:spPr>
          <a:xfrm>
            <a:off x="5459850" y="1750850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title" idx="3"/>
          </p:nvPr>
        </p:nvSpPr>
        <p:spPr>
          <a:xfrm>
            <a:off x="7109306" y="767600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title" idx="4"/>
          </p:nvPr>
        </p:nvSpPr>
        <p:spPr>
          <a:xfrm>
            <a:off x="7109306" y="1750850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title" idx="5"/>
          </p:nvPr>
        </p:nvSpPr>
        <p:spPr>
          <a:xfrm>
            <a:off x="5459850" y="2650926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 idx="6"/>
          </p:nvPr>
        </p:nvSpPr>
        <p:spPr>
          <a:xfrm>
            <a:off x="5459850" y="3634176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title" idx="7"/>
          </p:nvPr>
        </p:nvSpPr>
        <p:spPr>
          <a:xfrm>
            <a:off x="7109306" y="2650926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title" idx="8"/>
          </p:nvPr>
        </p:nvSpPr>
        <p:spPr>
          <a:xfrm>
            <a:off x="7109306" y="3634176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title" idx="9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ase Study Title Pattern">
  <p:cSld name="CUSTOM_6">
    <p:bg>
      <p:bgPr>
        <a:solidFill>
          <a:schemeClr val="lt2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/>
          <p:nvPr/>
        </p:nvSpPr>
        <p:spPr>
          <a:xfrm>
            <a:off x="0" y="-7275"/>
            <a:ext cx="9157800" cy="5112300"/>
          </a:xfrm>
          <a:prstGeom prst="rect">
            <a:avLst/>
          </a:prstGeom>
          <a:solidFill>
            <a:srgbClr val="E7E8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98504" y="1109775"/>
            <a:ext cx="5645496" cy="31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7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829" y="4796325"/>
            <a:ext cx="103149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5">
  <p:cSld name="BLANK_4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Long Headline + Subheadline 1">
  <p:cSld name="TITLE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4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2020</a:t>
            </a:r>
            <a:endParaRPr sz="600" b="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42" name="Google Shape;242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>
            <a:spLocks noGrp="1"/>
          </p:cNvSpPr>
          <p:nvPr>
            <p:ph type="ctrTitle"/>
          </p:nvPr>
        </p:nvSpPr>
        <p:spPr>
          <a:xfrm>
            <a:off x="414163" y="1838266"/>
            <a:ext cx="834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Extrabold"/>
              <a:buNone/>
              <a:defRPr sz="4000" b="0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4" name="Google Shape;244;p34"/>
          <p:cNvSpPr txBox="1">
            <a:spLocks noGrp="1"/>
          </p:cNvSpPr>
          <p:nvPr>
            <p:ph type="body" idx="1"/>
          </p:nvPr>
        </p:nvSpPr>
        <p:spPr>
          <a:xfrm>
            <a:off x="414163" y="2452017"/>
            <a:ext cx="83277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None/>
              <a:defRPr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body" idx="2"/>
          </p:nvPr>
        </p:nvSpPr>
        <p:spPr>
          <a:xfrm>
            <a:off x="414163" y="3206949"/>
            <a:ext cx="8324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None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1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 rotWithShape="1">
          <a:blip r:embed="rId3">
            <a:alphaModFix/>
          </a:blip>
          <a:srcRect l="45425" t="19100" r="51390" b="17612"/>
          <a:stretch/>
        </p:blipFill>
        <p:spPr>
          <a:xfrm>
            <a:off x="0" y="982375"/>
            <a:ext cx="291000" cy="325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7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TITLE_AND_BODY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3">
  <p:cSld name="CUSTOM_1_1_2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2">
            <a:alphaModFix amt="20000"/>
          </a:blip>
          <a:srcRect l="28008" t="36101" r="25379" b="607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2020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"/>
          <p:cNvPicPr preferRelativeResize="0"/>
          <p:nvPr/>
        </p:nvPicPr>
        <p:blipFill rotWithShape="1">
          <a:blip r:embed="rId4">
            <a:alphaModFix amt="20000"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 rotWithShape="1">
          <a:blip r:embed="rId5">
            <a:alphaModFix amt="20000"/>
          </a:blip>
          <a:srcRect l="49995" t="18949" b="1775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/>
          <p:nvPr/>
        </p:nvSpPr>
        <p:spPr>
          <a:xfrm>
            <a:off x="315275" y="4237675"/>
            <a:ext cx="4250700" cy="894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1 Column Layout 1">
  <p:cSld name="05_1 Column Layout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/>
          <p:nvPr/>
        </p:nvSpPr>
        <p:spPr>
          <a:xfrm>
            <a:off x="4572000" y="-7275"/>
            <a:ext cx="4585800" cy="5112300"/>
          </a:xfrm>
          <a:prstGeom prst="rect">
            <a:avLst/>
          </a:prstGeom>
          <a:solidFill>
            <a:srgbClr val="E7E8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2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64" name="Google Shape;264;p42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 Extrabold"/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65" name="Google Shape;265;p42"/>
          <p:cNvSpPr txBox="1">
            <a:spLocks noGrp="1"/>
          </p:cNvSpPr>
          <p:nvPr>
            <p:ph type="subTitle" idx="2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66" name="Google Shape;26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64829" y="4796325"/>
            <a:ext cx="1031500" cy="1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Title Slide 2">
  <p:cSld name="BLANK_8">
    <p:bg>
      <p:bgPr>
        <a:solidFill>
          <a:srgbClr val="ECEFF2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>
  <p:cSld name="CUSTOM_1_1_1_1_1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/>
          <p:nvPr/>
        </p:nvSpPr>
        <p:spPr>
          <a:xfrm>
            <a:off x="-9600" y="-9450"/>
            <a:ext cx="9163200" cy="516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Bottom Bar">
  <p:cSld name="Blank_1_2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105299"/>
            <a:ext cx="9144005" cy="5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445" y="386027"/>
            <a:ext cx="1031497" cy="1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49" y="225694"/>
            <a:ext cx="425216" cy="425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2">
  <p:cSld name="Blank_1_1_2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/>
        </p:nvSpPr>
        <p:spPr>
          <a:xfrm>
            <a:off x="0" y="114000"/>
            <a:ext cx="537300" cy="41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1">
  <p:cSld name="Divider_01">
    <p:bg>
      <p:bgPr>
        <a:noFill/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20000"/>
          </a:blip>
          <a:srcRect l="28008" t="36101" r="25379" b="607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8" name="Google Shape;3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 rotWithShape="1">
          <a:blip r:embed="rId4">
            <a:alphaModFix amt="20000"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"/>
          <p:cNvPicPr preferRelativeResize="0"/>
          <p:nvPr/>
        </p:nvPicPr>
        <p:blipFill rotWithShape="1">
          <a:blip r:embed="rId5">
            <a:alphaModFix amt="20000"/>
          </a:blip>
          <a:srcRect l="49995" t="18949" b="1775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"/>
          <p:cNvSpPr/>
          <p:nvPr/>
        </p:nvSpPr>
        <p:spPr>
          <a:xfrm>
            <a:off x="315275" y="4237675"/>
            <a:ext cx="4250700" cy="894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63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e Slide">
  <p:cSld name="TITLE_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" name="Google Shape;63;p7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4" name="Google Shape;6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414163" y="2452017"/>
            <a:ext cx="83277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None/>
              <a:defRPr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2"/>
          </p:nvPr>
        </p:nvSpPr>
        <p:spPr>
          <a:xfrm>
            <a:off x="414163" y="3206949"/>
            <a:ext cx="8324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None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1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ctrTitle"/>
          </p:nvPr>
        </p:nvSpPr>
        <p:spPr>
          <a:xfrm>
            <a:off x="414169" y="1838275"/>
            <a:ext cx="4157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roxima Nova Extrabold"/>
              <a:buNone/>
              <a:defRPr sz="5000" b="0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68" name="Google Shape;68;p7"/>
          <p:cNvPicPr preferRelativeResize="0"/>
          <p:nvPr/>
        </p:nvPicPr>
        <p:blipFill rotWithShape="1">
          <a:blip r:embed="rId3">
            <a:alphaModFix/>
          </a:blip>
          <a:srcRect l="45026" t="18353" r="4961" b="18359"/>
          <a:stretch/>
        </p:blipFill>
        <p:spPr>
          <a:xfrm>
            <a:off x="4572000" y="982375"/>
            <a:ext cx="4572473" cy="32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 rotWithShape="1">
          <a:blip r:embed="rId3">
            <a:alphaModFix/>
          </a:blip>
          <a:srcRect l="45426" t="19100" r="51390" b="17612"/>
          <a:stretch/>
        </p:blipFill>
        <p:spPr>
          <a:xfrm>
            <a:off x="0" y="982375"/>
            <a:ext cx="291003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3">
  <p:cSld name="CUSTOM_1_1_1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pic>
        <p:nvPicPr>
          <p:cNvPr id="74" name="Google Shape;7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104" y="288075"/>
            <a:ext cx="1031497" cy="1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 rotWithShape="1">
          <a:blip r:embed="rId3">
            <a:alphaModFix amt="31000"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 rotWithShape="1">
          <a:blip r:embed="rId3">
            <a:alphaModFix amt="31000"/>
          </a:blip>
          <a:srcRect l="49995" t="18949" b="17759"/>
          <a:stretch/>
        </p:blipFill>
        <p:spPr>
          <a:xfrm>
            <a:off x="4572000" y="982375"/>
            <a:ext cx="4572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8"/>
          <p:cNvCxnSpPr/>
          <p:nvPr/>
        </p:nvCxnSpPr>
        <p:spPr>
          <a:xfrm>
            <a:off x="309150" y="4230000"/>
            <a:ext cx="4263600" cy="0"/>
          </a:xfrm>
          <a:prstGeom prst="straightConnector1">
            <a:avLst/>
          </a:prstGeom>
          <a:noFill/>
          <a:ln w="3810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5">
  <p:cSld name="CUSTOM_9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" name="Google Shape;92;p10"/>
          <p:cNvPicPr preferRelativeResize="0"/>
          <p:nvPr/>
        </p:nvPicPr>
        <p:blipFill rotWithShape="1">
          <a:blip r:embed="rId2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0"/>
          <p:cNvPicPr preferRelativeResize="0"/>
          <p:nvPr/>
        </p:nvPicPr>
        <p:blipFill rotWithShape="1">
          <a:blip r:embed="rId2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0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0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0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97" name="Google Shape;9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4" y="288075"/>
            <a:ext cx="103149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0"/>
          <p:cNvSpPr txBox="1">
            <a:spLocks noGrp="1"/>
          </p:cNvSpPr>
          <p:nvPr>
            <p:ph type="title"/>
          </p:nvPr>
        </p:nvSpPr>
        <p:spPr>
          <a:xfrm>
            <a:off x="433425" y="975300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6">
  <p:cSld name="CUSTOM_9_1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1"/>
          <p:cNvPicPr preferRelativeResize="0"/>
          <p:nvPr/>
        </p:nvPicPr>
        <p:blipFill rotWithShape="1">
          <a:blip r:embed="rId2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 rotWithShape="1">
          <a:blip r:embed="rId2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1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1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1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pic>
        <p:nvPicPr>
          <p:cNvPr id="106" name="Google Shape;106;p11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1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1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09" name="Google Shape;10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8">
  <p:cSld name="CUSTOM_9_1_1_1"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121" name="Google Shape;121;p13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3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25" name="Google Shape;12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3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3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9">
  <p:cSld name="CUSTOM_9_1_1_1_1">
    <p:bg>
      <p:bgPr>
        <a:solidFill>
          <a:schemeClr val="dk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" name="Google Shape;130;p14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4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14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33" name="Google Shape;133;p14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34" name="Google Shape;13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Black">
  <p:cSld name="CUSTOM_5">
    <p:bg>
      <p:bgPr>
        <a:solidFill>
          <a:schemeClr val="dk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84375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39" name="Google Shape;139;p15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40" name="Google Shape;14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419100" y="2613689"/>
            <a:ext cx="83058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419100" y="1249987"/>
            <a:ext cx="83058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121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8173371" y="2795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21212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600">
              <a:solidFill>
                <a:srgbClr val="21212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664829" y="4796325"/>
            <a:ext cx="103149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419100" y="2613689"/>
            <a:ext cx="83058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5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419100" y="1249987"/>
            <a:ext cx="83058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5" name="Google Shape;15;p1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358500" y="0"/>
            <a:ext cx="9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0" y="5103625"/>
            <a:ext cx="9144000" cy="39900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59" r:id="rId7"/>
    <p:sldLayoutId id="2147483660" r:id="rId8"/>
    <p:sldLayoutId id="2147483661" r:id="rId9"/>
    <p:sldLayoutId id="2147483665" r:id="rId10"/>
    <p:sldLayoutId id="2147483666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80" r:id="rId17"/>
    <p:sldLayoutId id="2147483682" r:id="rId18"/>
    <p:sldLayoutId id="2147483687" r:id="rId19"/>
    <p:sldLayoutId id="2147483688" r:id="rId20"/>
    <p:sldLayoutId id="2147483693" r:id="rId21"/>
    <p:sldLayoutId id="2147483694" r:id="rId22"/>
    <p:sldLayoutId id="2147483695" r:id="rId23"/>
    <p:sldLayoutId id="2147483697" r:id="rId24"/>
    <p:sldLayoutId id="2147483699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64">
          <p15:clr>
            <a:srgbClr val="EA4335"/>
          </p15:clr>
        </p15:guide>
        <p15:guide id="2" pos="5510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orient="horz" pos="53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genic/MAUIPreview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00" y="277825"/>
            <a:ext cx="632150" cy="2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2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98" name="Google Shape;298;p52"/>
          <p:cNvSpPr txBox="1"/>
          <p:nvPr/>
        </p:nvSpPr>
        <p:spPr>
          <a:xfrm>
            <a:off x="449700" y="1105825"/>
            <a:ext cx="3608100" cy="30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>
                <a:solidFill>
                  <a:srgbClr val="FFFFFF"/>
                </a:solidFill>
                <a:latin typeface="Proxima Nova Extrabold"/>
                <a:ea typeface="Proxima Nova"/>
                <a:cs typeface="Proxima Nova"/>
                <a:sym typeface="Proxima Nova Extrabold"/>
              </a:rPr>
              <a:t>Preview to MAUI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>
                <a:solidFill>
                  <a:srgbClr val="FFFFFF"/>
                </a:solidFill>
                <a:latin typeface="Proxima Nova Extrabold"/>
                <a:ea typeface="Proxima Nova"/>
                <a:cs typeface="Proxima Nova"/>
                <a:sym typeface="Proxima Nova Extrabold"/>
              </a:rPr>
              <a:t>(Multi-platform App UI)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3700" dirty="0">
              <a:solidFill>
                <a:srgbClr val="FFFFFF"/>
              </a:solidFill>
              <a:latin typeface="Proxima Nova Extrabold"/>
              <a:ea typeface="Proxima Nova"/>
              <a:cs typeface="Proxima Nova"/>
              <a:sym typeface="Proxima Nova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>
                <a:solidFill>
                  <a:srgbClr val="FFFFFF"/>
                </a:solidFill>
                <a:latin typeface="Proxima Nova Extrabold"/>
                <a:ea typeface="Proxima Nova"/>
                <a:cs typeface="Proxima Nova"/>
                <a:sym typeface="Proxima Nova Extrabold"/>
              </a:rPr>
              <a:t>Week 4</a:t>
            </a:r>
            <a:endParaRPr sz="34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308A89AA-004F-4C55-A3B6-27911DBC3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500" y="1401389"/>
            <a:ext cx="4956942" cy="247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EB223AB-62F9-456C-A5B3-F2DD7A503D83}"/>
              </a:ext>
            </a:extLst>
          </p:cNvPr>
          <p:cNvSpPr txBox="1">
            <a:spLocks/>
          </p:cNvSpPr>
          <p:nvPr/>
        </p:nvSpPr>
        <p:spPr>
          <a:xfrm>
            <a:off x="499856" y="932247"/>
            <a:ext cx="8144287" cy="3072196"/>
          </a:xfrm>
          <a:prstGeom prst="rect">
            <a:avLst/>
          </a:prstGeom>
        </p:spPr>
        <p:txBody>
          <a:bodyPr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hlinkClick r:id="rId2"/>
              </a:rPr>
              <a:t>https://github.com/Magenic/MAUIPreview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52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29D446F-0102-4D34-83CD-FAE7A5B7CB55}"/>
              </a:ext>
            </a:extLst>
          </p:cNvPr>
          <p:cNvSpPr txBox="1">
            <a:spLocks/>
          </p:cNvSpPr>
          <p:nvPr/>
        </p:nvSpPr>
        <p:spPr>
          <a:xfrm>
            <a:off x="386499" y="254524"/>
            <a:ext cx="11425287" cy="5406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Essentials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B68543-6AC5-4D35-9FEF-68039C456B1A}"/>
              </a:ext>
            </a:extLst>
          </p:cNvPr>
          <p:cNvSpPr/>
          <p:nvPr/>
        </p:nvSpPr>
        <p:spPr>
          <a:xfrm>
            <a:off x="386500" y="939800"/>
            <a:ext cx="8311452" cy="485800"/>
          </a:xfrm>
          <a:prstGeom prst="rect">
            <a:avLst/>
          </a:prstGeom>
          <a:solidFill>
            <a:srgbClr val="5C06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Access hardware and other common functionally across platforms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2866D-1B0B-4229-A33E-0FA1CD83C70E}"/>
              </a:ext>
            </a:extLst>
          </p:cNvPr>
          <p:cNvSpPr/>
          <p:nvPr/>
        </p:nvSpPr>
        <p:spPr>
          <a:xfrm>
            <a:off x="386498" y="1606212"/>
            <a:ext cx="8311452" cy="485800"/>
          </a:xfrm>
          <a:prstGeom prst="rect">
            <a:avLst/>
          </a:prstGeom>
          <a:solidFill>
            <a:srgbClr val="C800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Now baked into MAUI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6A6F2A-CC2F-46FF-8093-AC369EFEE379}"/>
              </a:ext>
            </a:extLst>
          </p:cNvPr>
          <p:cNvSpPr/>
          <p:nvPr/>
        </p:nvSpPr>
        <p:spPr>
          <a:xfrm>
            <a:off x="386498" y="2272624"/>
            <a:ext cx="8311452" cy="485800"/>
          </a:xfrm>
          <a:prstGeom prst="rect">
            <a:avLst/>
          </a:prstGeom>
          <a:solidFill>
            <a:srgbClr val="F463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 documentation yet (browse through repo on GitHub)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86B7EA-E968-4D80-A000-1D4FDAA8F730}"/>
              </a:ext>
            </a:extLst>
          </p:cNvPr>
          <p:cNvSpPr/>
          <p:nvPr/>
        </p:nvSpPr>
        <p:spPr>
          <a:xfrm>
            <a:off x="386498" y="2939036"/>
            <a:ext cx="8311452" cy="485800"/>
          </a:xfrm>
          <a:prstGeom prst="rect">
            <a:avLst/>
          </a:prstGeom>
          <a:solidFill>
            <a:srgbClr val="FF8F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 supported on platform functions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BE91B2-6CA4-45CA-BF83-4088717437D9}"/>
              </a:ext>
            </a:extLst>
          </p:cNvPr>
          <p:cNvSpPr/>
          <p:nvPr/>
        </p:nvSpPr>
        <p:spPr>
          <a:xfrm>
            <a:off x="386498" y="3605448"/>
            <a:ext cx="8311452" cy="4858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Abstraction (and all that entails)</a:t>
            </a:r>
          </a:p>
        </p:txBody>
      </p:sp>
    </p:spTree>
    <p:extLst>
      <p:ext uri="{BB962C8B-B14F-4D97-AF65-F5344CB8AC3E}">
        <p14:creationId xmlns:p14="http://schemas.microsoft.com/office/powerpoint/2010/main" val="4279994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29D446F-0102-4D34-83CD-FAE7A5B7CB55}"/>
              </a:ext>
            </a:extLst>
          </p:cNvPr>
          <p:cNvSpPr txBox="1">
            <a:spLocks/>
          </p:cNvSpPr>
          <p:nvPr/>
        </p:nvSpPr>
        <p:spPr>
          <a:xfrm>
            <a:off x="386499" y="254524"/>
            <a:ext cx="11425287" cy="5406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Things in Essentials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2472CF-1F58-4AB4-9C30-76F708D26336}"/>
              </a:ext>
            </a:extLst>
          </p:cNvPr>
          <p:cNvSpPr/>
          <p:nvPr/>
        </p:nvSpPr>
        <p:spPr>
          <a:xfrm>
            <a:off x="386499" y="893813"/>
            <a:ext cx="1942171" cy="361799"/>
          </a:xfrm>
          <a:prstGeom prst="rect">
            <a:avLst/>
          </a:prstGeom>
          <a:solidFill>
            <a:srgbClr val="5C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Accelerometer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A2B34B-ABEB-479E-9ED7-42A981372611}"/>
              </a:ext>
            </a:extLst>
          </p:cNvPr>
          <p:cNvSpPr/>
          <p:nvPr/>
        </p:nvSpPr>
        <p:spPr>
          <a:xfrm>
            <a:off x="2477393" y="889238"/>
            <a:ext cx="1942172" cy="361799"/>
          </a:xfrm>
          <a:prstGeom prst="rect">
            <a:avLst/>
          </a:prstGeom>
          <a:solidFill>
            <a:srgbClr val="C8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AppActions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8F49F1-490C-4486-9A0E-40CB6A6AA0E5}"/>
              </a:ext>
            </a:extLst>
          </p:cNvPr>
          <p:cNvSpPr/>
          <p:nvPr/>
        </p:nvSpPr>
        <p:spPr>
          <a:xfrm>
            <a:off x="4568288" y="893079"/>
            <a:ext cx="1942173" cy="357552"/>
          </a:xfrm>
          <a:prstGeom prst="rect">
            <a:avLst/>
          </a:prstGeom>
          <a:solidFill>
            <a:srgbClr val="F46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AppInfo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84B0E0-EE11-4B28-BDF4-6135361F5818}"/>
              </a:ext>
            </a:extLst>
          </p:cNvPr>
          <p:cNvSpPr/>
          <p:nvPr/>
        </p:nvSpPr>
        <p:spPr>
          <a:xfrm>
            <a:off x="6659184" y="893079"/>
            <a:ext cx="1942173" cy="357552"/>
          </a:xfrm>
          <a:prstGeom prst="rect">
            <a:avLst/>
          </a:prstGeom>
          <a:solidFill>
            <a:srgbClr val="FF8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AssemblyInfo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5FE0CD-538B-4D29-BCA8-3741D40D9289}"/>
              </a:ext>
            </a:extLst>
          </p:cNvPr>
          <p:cNvSpPr/>
          <p:nvPr/>
        </p:nvSpPr>
        <p:spPr>
          <a:xfrm>
            <a:off x="386499" y="1358858"/>
            <a:ext cx="1942171" cy="361799"/>
          </a:xfrm>
          <a:prstGeom prst="rect">
            <a:avLst/>
          </a:prstGeom>
          <a:solidFill>
            <a:srgbClr val="5C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Barometer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633053-3603-4596-A21F-A3C22148F06E}"/>
              </a:ext>
            </a:extLst>
          </p:cNvPr>
          <p:cNvSpPr/>
          <p:nvPr/>
        </p:nvSpPr>
        <p:spPr>
          <a:xfrm>
            <a:off x="2477393" y="1354283"/>
            <a:ext cx="1942172" cy="361799"/>
          </a:xfrm>
          <a:prstGeom prst="rect">
            <a:avLst/>
          </a:prstGeom>
          <a:solidFill>
            <a:srgbClr val="C8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ADB787D-0F95-4AA4-982E-9CB7CBFED4CC}"/>
              </a:ext>
            </a:extLst>
          </p:cNvPr>
          <p:cNvSpPr/>
          <p:nvPr/>
        </p:nvSpPr>
        <p:spPr>
          <a:xfrm>
            <a:off x="4568288" y="1358124"/>
            <a:ext cx="1942173" cy="357552"/>
          </a:xfrm>
          <a:prstGeom prst="rect">
            <a:avLst/>
          </a:prstGeom>
          <a:solidFill>
            <a:srgbClr val="F46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B9A3E0-A657-47BC-A717-685BE5DC59FA}"/>
              </a:ext>
            </a:extLst>
          </p:cNvPr>
          <p:cNvSpPr/>
          <p:nvPr/>
        </p:nvSpPr>
        <p:spPr>
          <a:xfrm>
            <a:off x="6659184" y="1358124"/>
            <a:ext cx="1942173" cy="357552"/>
          </a:xfrm>
          <a:prstGeom prst="rect">
            <a:avLst/>
          </a:prstGeom>
          <a:solidFill>
            <a:srgbClr val="FF8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Clipboard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A9537C-CE61-439B-BEF2-6F118FE2418B}"/>
              </a:ext>
            </a:extLst>
          </p:cNvPr>
          <p:cNvSpPr/>
          <p:nvPr/>
        </p:nvSpPr>
        <p:spPr>
          <a:xfrm>
            <a:off x="386499" y="1823497"/>
            <a:ext cx="1942171" cy="361799"/>
          </a:xfrm>
          <a:prstGeom prst="rect">
            <a:avLst/>
          </a:prstGeom>
          <a:solidFill>
            <a:srgbClr val="5C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Compass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18232B-C976-413E-8773-B1BC0AD53519}"/>
              </a:ext>
            </a:extLst>
          </p:cNvPr>
          <p:cNvSpPr/>
          <p:nvPr/>
        </p:nvSpPr>
        <p:spPr>
          <a:xfrm>
            <a:off x="2477393" y="1818922"/>
            <a:ext cx="1942172" cy="361799"/>
          </a:xfrm>
          <a:prstGeom prst="rect">
            <a:avLst/>
          </a:prstGeom>
          <a:solidFill>
            <a:srgbClr val="C8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Connectivity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3E1C21-6E2E-45A1-AF30-F3D6FE147B58}"/>
              </a:ext>
            </a:extLst>
          </p:cNvPr>
          <p:cNvSpPr/>
          <p:nvPr/>
        </p:nvSpPr>
        <p:spPr>
          <a:xfrm>
            <a:off x="4568288" y="1822763"/>
            <a:ext cx="1942173" cy="357552"/>
          </a:xfrm>
          <a:prstGeom prst="rect">
            <a:avLst/>
          </a:prstGeom>
          <a:solidFill>
            <a:srgbClr val="F46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67782A5-9BBF-4A95-9EA6-81B4DD37DEAA}"/>
              </a:ext>
            </a:extLst>
          </p:cNvPr>
          <p:cNvSpPr/>
          <p:nvPr/>
        </p:nvSpPr>
        <p:spPr>
          <a:xfrm>
            <a:off x="6659184" y="1822763"/>
            <a:ext cx="1942173" cy="357552"/>
          </a:xfrm>
          <a:prstGeom prst="rect">
            <a:avLst/>
          </a:prstGeom>
          <a:solidFill>
            <a:srgbClr val="FF8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DeviceDisplay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E15A9B4-6212-4C4A-8BB0-505FD8A98AB2}"/>
              </a:ext>
            </a:extLst>
          </p:cNvPr>
          <p:cNvSpPr/>
          <p:nvPr/>
        </p:nvSpPr>
        <p:spPr>
          <a:xfrm>
            <a:off x="386499" y="2283889"/>
            <a:ext cx="1942171" cy="361799"/>
          </a:xfrm>
          <a:prstGeom prst="rect">
            <a:avLst/>
          </a:prstGeom>
          <a:solidFill>
            <a:srgbClr val="5C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DeviceInfo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8B579C-3A41-45CF-86C4-30BFE7EC3AB0}"/>
              </a:ext>
            </a:extLst>
          </p:cNvPr>
          <p:cNvSpPr/>
          <p:nvPr/>
        </p:nvSpPr>
        <p:spPr>
          <a:xfrm>
            <a:off x="2477393" y="2279314"/>
            <a:ext cx="1942172" cy="361799"/>
          </a:xfrm>
          <a:prstGeom prst="rect">
            <a:avLst/>
          </a:prstGeom>
          <a:solidFill>
            <a:srgbClr val="C8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Email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75862B-BA6D-4B69-AED5-9AFEF4777908}"/>
              </a:ext>
            </a:extLst>
          </p:cNvPr>
          <p:cNvSpPr/>
          <p:nvPr/>
        </p:nvSpPr>
        <p:spPr>
          <a:xfrm>
            <a:off x="4568288" y="2283155"/>
            <a:ext cx="1942173" cy="357552"/>
          </a:xfrm>
          <a:prstGeom prst="rect">
            <a:avLst/>
          </a:prstGeom>
          <a:solidFill>
            <a:srgbClr val="F46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FilePicker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971BC0C-2C9C-415F-94BE-8AE3FCD8A97A}"/>
              </a:ext>
            </a:extLst>
          </p:cNvPr>
          <p:cNvSpPr/>
          <p:nvPr/>
        </p:nvSpPr>
        <p:spPr>
          <a:xfrm>
            <a:off x="6659184" y="2283155"/>
            <a:ext cx="1942173" cy="357552"/>
          </a:xfrm>
          <a:prstGeom prst="rect">
            <a:avLst/>
          </a:prstGeom>
          <a:solidFill>
            <a:srgbClr val="FF8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FileSystem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ED15B1F-4525-4FE1-9CDC-CF0C1C61EFA3}"/>
              </a:ext>
            </a:extLst>
          </p:cNvPr>
          <p:cNvSpPr/>
          <p:nvPr/>
        </p:nvSpPr>
        <p:spPr>
          <a:xfrm>
            <a:off x="386499" y="2740034"/>
            <a:ext cx="1942171" cy="361799"/>
          </a:xfrm>
          <a:prstGeom prst="rect">
            <a:avLst/>
          </a:prstGeom>
          <a:solidFill>
            <a:srgbClr val="5C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Flashlight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B0C911-DEFB-4119-B819-E6219B9C5239}"/>
              </a:ext>
            </a:extLst>
          </p:cNvPr>
          <p:cNvSpPr/>
          <p:nvPr/>
        </p:nvSpPr>
        <p:spPr>
          <a:xfrm>
            <a:off x="2477393" y="2735459"/>
            <a:ext cx="1942172" cy="361799"/>
          </a:xfrm>
          <a:prstGeom prst="rect">
            <a:avLst/>
          </a:prstGeom>
          <a:solidFill>
            <a:srgbClr val="C8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Geocoding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A4C76FF-B06D-42D5-9D32-DC0245B5D81B}"/>
              </a:ext>
            </a:extLst>
          </p:cNvPr>
          <p:cNvSpPr/>
          <p:nvPr/>
        </p:nvSpPr>
        <p:spPr>
          <a:xfrm>
            <a:off x="4568288" y="2739300"/>
            <a:ext cx="1942173" cy="357552"/>
          </a:xfrm>
          <a:prstGeom prst="rect">
            <a:avLst/>
          </a:prstGeom>
          <a:solidFill>
            <a:srgbClr val="F46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Geolocation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E02F3-D37E-48FF-889D-266316014CC5}"/>
              </a:ext>
            </a:extLst>
          </p:cNvPr>
          <p:cNvSpPr/>
          <p:nvPr/>
        </p:nvSpPr>
        <p:spPr>
          <a:xfrm>
            <a:off x="6659184" y="2739300"/>
            <a:ext cx="1942173" cy="357552"/>
          </a:xfrm>
          <a:prstGeom prst="rect">
            <a:avLst/>
          </a:prstGeom>
          <a:solidFill>
            <a:srgbClr val="FF8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Gyroscope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E9749DE-0C70-4548-9EC0-901641611339}"/>
              </a:ext>
            </a:extLst>
          </p:cNvPr>
          <p:cNvSpPr/>
          <p:nvPr/>
        </p:nvSpPr>
        <p:spPr>
          <a:xfrm>
            <a:off x="386499" y="3241944"/>
            <a:ext cx="1942171" cy="361799"/>
          </a:xfrm>
          <a:prstGeom prst="rect">
            <a:avLst/>
          </a:prstGeom>
          <a:solidFill>
            <a:srgbClr val="5C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HapticFeedback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79332CE-117D-4E2F-A437-B3B67738FAD2}"/>
              </a:ext>
            </a:extLst>
          </p:cNvPr>
          <p:cNvSpPr/>
          <p:nvPr/>
        </p:nvSpPr>
        <p:spPr>
          <a:xfrm>
            <a:off x="2477393" y="3237369"/>
            <a:ext cx="1942172" cy="361799"/>
          </a:xfrm>
          <a:prstGeom prst="rect">
            <a:avLst/>
          </a:prstGeom>
          <a:solidFill>
            <a:srgbClr val="C8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2343BBA-9B3F-4B22-B3F3-7965E26BFC3F}"/>
              </a:ext>
            </a:extLst>
          </p:cNvPr>
          <p:cNvSpPr/>
          <p:nvPr/>
        </p:nvSpPr>
        <p:spPr>
          <a:xfrm>
            <a:off x="4568288" y="3241210"/>
            <a:ext cx="1942173" cy="357552"/>
          </a:xfrm>
          <a:prstGeom prst="rect">
            <a:avLst/>
          </a:prstGeom>
          <a:solidFill>
            <a:srgbClr val="F46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Magnetometer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36A78-9B57-457F-B10D-4A516BE06975}"/>
              </a:ext>
            </a:extLst>
          </p:cNvPr>
          <p:cNvSpPr/>
          <p:nvPr/>
        </p:nvSpPr>
        <p:spPr>
          <a:xfrm>
            <a:off x="6659184" y="3241210"/>
            <a:ext cx="1942173" cy="357552"/>
          </a:xfrm>
          <a:prstGeom prst="rect">
            <a:avLst/>
          </a:prstGeom>
          <a:solidFill>
            <a:srgbClr val="FF8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MainThread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FF3639-EDC1-41C7-A09F-9FD9C8E81048}"/>
              </a:ext>
            </a:extLst>
          </p:cNvPr>
          <p:cNvSpPr/>
          <p:nvPr/>
        </p:nvSpPr>
        <p:spPr>
          <a:xfrm>
            <a:off x="386499" y="3739607"/>
            <a:ext cx="1942171" cy="361799"/>
          </a:xfrm>
          <a:prstGeom prst="rect">
            <a:avLst/>
          </a:prstGeom>
          <a:solidFill>
            <a:srgbClr val="5C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9FA8D1-BB63-4C21-911F-72C8BB6952C0}"/>
              </a:ext>
            </a:extLst>
          </p:cNvPr>
          <p:cNvSpPr/>
          <p:nvPr/>
        </p:nvSpPr>
        <p:spPr>
          <a:xfrm>
            <a:off x="2477393" y="3735032"/>
            <a:ext cx="1942172" cy="361799"/>
          </a:xfrm>
          <a:prstGeom prst="rect">
            <a:avLst/>
          </a:prstGeom>
          <a:solidFill>
            <a:srgbClr val="C8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MediaPicker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C6298E-0D32-438A-8B16-6B3C172C3BBB}"/>
              </a:ext>
            </a:extLst>
          </p:cNvPr>
          <p:cNvSpPr/>
          <p:nvPr/>
        </p:nvSpPr>
        <p:spPr>
          <a:xfrm>
            <a:off x="4568288" y="3738873"/>
            <a:ext cx="1942173" cy="357552"/>
          </a:xfrm>
          <a:prstGeom prst="rect">
            <a:avLst/>
          </a:prstGeom>
          <a:solidFill>
            <a:srgbClr val="F46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OrientationSensor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81045CD-3098-4B5B-8AFA-651441F74B82}"/>
              </a:ext>
            </a:extLst>
          </p:cNvPr>
          <p:cNvSpPr/>
          <p:nvPr/>
        </p:nvSpPr>
        <p:spPr>
          <a:xfrm>
            <a:off x="6659184" y="3738873"/>
            <a:ext cx="1942173" cy="357552"/>
          </a:xfrm>
          <a:prstGeom prst="rect">
            <a:avLst/>
          </a:prstGeom>
          <a:solidFill>
            <a:srgbClr val="FF8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Permissions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6C241E6-EEFA-41EA-8621-A655ECED6EEE}"/>
              </a:ext>
            </a:extLst>
          </p:cNvPr>
          <p:cNvSpPr/>
          <p:nvPr/>
        </p:nvSpPr>
        <p:spPr>
          <a:xfrm>
            <a:off x="386499" y="4232289"/>
            <a:ext cx="1942171" cy="361799"/>
          </a:xfrm>
          <a:prstGeom prst="rect">
            <a:avLst/>
          </a:prstGeom>
          <a:solidFill>
            <a:srgbClr val="5C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PhoneDialer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0B2761-96A9-429E-B642-DEFC50DCE6E8}"/>
              </a:ext>
            </a:extLst>
          </p:cNvPr>
          <p:cNvSpPr/>
          <p:nvPr/>
        </p:nvSpPr>
        <p:spPr>
          <a:xfrm>
            <a:off x="2477393" y="4227714"/>
            <a:ext cx="1942172" cy="361799"/>
          </a:xfrm>
          <a:prstGeom prst="rect">
            <a:avLst/>
          </a:prstGeom>
          <a:solidFill>
            <a:srgbClr val="C8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A773B21-E208-46E1-A880-55AB9582C3DB}"/>
              </a:ext>
            </a:extLst>
          </p:cNvPr>
          <p:cNvSpPr/>
          <p:nvPr/>
        </p:nvSpPr>
        <p:spPr>
          <a:xfrm>
            <a:off x="4568288" y="4231555"/>
            <a:ext cx="1942173" cy="357552"/>
          </a:xfrm>
          <a:prstGeom prst="rect">
            <a:avLst/>
          </a:prstGeom>
          <a:solidFill>
            <a:srgbClr val="F46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Preferences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35103D9-0DFD-4109-B63F-9CC071028FD8}"/>
              </a:ext>
            </a:extLst>
          </p:cNvPr>
          <p:cNvSpPr/>
          <p:nvPr/>
        </p:nvSpPr>
        <p:spPr>
          <a:xfrm>
            <a:off x="6659184" y="4231555"/>
            <a:ext cx="1942173" cy="357552"/>
          </a:xfrm>
          <a:prstGeom prst="rect">
            <a:avLst/>
          </a:prstGeom>
          <a:solidFill>
            <a:srgbClr val="FF8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4256722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29D446F-0102-4D34-83CD-FAE7A5B7CB55}"/>
              </a:ext>
            </a:extLst>
          </p:cNvPr>
          <p:cNvSpPr txBox="1">
            <a:spLocks/>
          </p:cNvSpPr>
          <p:nvPr/>
        </p:nvSpPr>
        <p:spPr>
          <a:xfrm>
            <a:off x="386499" y="254524"/>
            <a:ext cx="11425287" cy="5406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Things in Essentials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2472CF-1F58-4AB4-9C30-76F708D26336}"/>
              </a:ext>
            </a:extLst>
          </p:cNvPr>
          <p:cNvSpPr/>
          <p:nvPr/>
        </p:nvSpPr>
        <p:spPr>
          <a:xfrm>
            <a:off x="386499" y="893813"/>
            <a:ext cx="1942171" cy="361799"/>
          </a:xfrm>
          <a:prstGeom prst="rect">
            <a:avLst/>
          </a:prstGeom>
          <a:solidFill>
            <a:srgbClr val="5C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SecureStorage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A2B34B-ABEB-479E-9ED7-42A981372611}"/>
              </a:ext>
            </a:extLst>
          </p:cNvPr>
          <p:cNvSpPr/>
          <p:nvPr/>
        </p:nvSpPr>
        <p:spPr>
          <a:xfrm>
            <a:off x="2477393" y="889238"/>
            <a:ext cx="1942172" cy="361799"/>
          </a:xfrm>
          <a:prstGeom prst="rect">
            <a:avLst/>
          </a:prstGeom>
          <a:solidFill>
            <a:srgbClr val="C8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8F49F1-490C-4486-9A0E-40CB6A6AA0E5}"/>
              </a:ext>
            </a:extLst>
          </p:cNvPr>
          <p:cNvSpPr/>
          <p:nvPr/>
        </p:nvSpPr>
        <p:spPr>
          <a:xfrm>
            <a:off x="4568288" y="893079"/>
            <a:ext cx="1942173" cy="357552"/>
          </a:xfrm>
          <a:prstGeom prst="rect">
            <a:avLst/>
          </a:prstGeom>
          <a:solidFill>
            <a:srgbClr val="F46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84B0E0-EE11-4B28-BDF4-6135361F5818}"/>
              </a:ext>
            </a:extLst>
          </p:cNvPr>
          <p:cNvSpPr/>
          <p:nvPr/>
        </p:nvSpPr>
        <p:spPr>
          <a:xfrm>
            <a:off x="6659184" y="893079"/>
            <a:ext cx="1942173" cy="357552"/>
          </a:xfrm>
          <a:prstGeom prst="rect">
            <a:avLst/>
          </a:prstGeom>
          <a:solidFill>
            <a:srgbClr val="FF8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TextToSpeech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5FE0CD-538B-4D29-BCA8-3741D40D9289}"/>
              </a:ext>
            </a:extLst>
          </p:cNvPr>
          <p:cNvSpPr/>
          <p:nvPr/>
        </p:nvSpPr>
        <p:spPr>
          <a:xfrm>
            <a:off x="386499" y="1358858"/>
            <a:ext cx="1942171" cy="361799"/>
          </a:xfrm>
          <a:prstGeom prst="rect">
            <a:avLst/>
          </a:prstGeom>
          <a:solidFill>
            <a:srgbClr val="5C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633053-3603-4596-A21F-A3C22148F06E}"/>
              </a:ext>
            </a:extLst>
          </p:cNvPr>
          <p:cNvSpPr/>
          <p:nvPr/>
        </p:nvSpPr>
        <p:spPr>
          <a:xfrm>
            <a:off x="2477393" y="1354283"/>
            <a:ext cx="1942172" cy="361799"/>
          </a:xfrm>
          <a:prstGeom prst="rect">
            <a:avLst/>
          </a:prstGeom>
          <a:solidFill>
            <a:srgbClr val="C8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VersionTracking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ADB787D-0F95-4AA4-982E-9CB7CBFED4CC}"/>
              </a:ext>
            </a:extLst>
          </p:cNvPr>
          <p:cNvSpPr/>
          <p:nvPr/>
        </p:nvSpPr>
        <p:spPr>
          <a:xfrm>
            <a:off x="4568288" y="1358124"/>
            <a:ext cx="1942173" cy="357552"/>
          </a:xfrm>
          <a:prstGeom prst="rect">
            <a:avLst/>
          </a:prstGeom>
          <a:solidFill>
            <a:srgbClr val="F46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Vibration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B9A3E0-A657-47BC-A717-685BE5DC59FA}"/>
              </a:ext>
            </a:extLst>
          </p:cNvPr>
          <p:cNvSpPr/>
          <p:nvPr/>
        </p:nvSpPr>
        <p:spPr>
          <a:xfrm>
            <a:off x="6659184" y="1358124"/>
            <a:ext cx="1942173" cy="357552"/>
          </a:xfrm>
          <a:prstGeom prst="rect">
            <a:avLst/>
          </a:prstGeom>
          <a:solidFill>
            <a:srgbClr val="FF8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WebAuthenticator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637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E344-B55A-4DB6-98F6-6C8DE4DD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Demo 1: Selected Essentials</a:t>
            </a:r>
          </a:p>
        </p:txBody>
      </p:sp>
    </p:spTree>
    <p:extLst>
      <p:ext uri="{BB962C8B-B14F-4D97-AF65-F5344CB8AC3E}">
        <p14:creationId xmlns:p14="http://schemas.microsoft.com/office/powerpoint/2010/main" val="1893140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47EE7F-9BFE-4A80-986A-4546E1138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E8FFA5-D9BF-475B-BFBD-D74E9417DC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C9CE02-2468-447B-96C7-C2435AF7A1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080730315"/>
      </p:ext>
    </p:extLst>
  </p:cSld>
  <p:clrMapOvr>
    <a:masterClrMapping/>
  </p:clrMapOvr>
</p:sld>
</file>

<file path=ppt/theme/theme1.xml><?xml version="1.0" encoding="utf-8"?>
<a:theme xmlns:a="http://schemas.openxmlformats.org/drawingml/2006/main" name="CSV Theme 2020">
  <a:themeElements>
    <a:clrScheme name="Simple Light">
      <a:dk1>
        <a:srgbClr val="000000"/>
      </a:dk1>
      <a:lt1>
        <a:srgbClr val="FFFFFF"/>
      </a:lt1>
      <a:dk2>
        <a:srgbClr val="4C4848"/>
      </a:dk2>
      <a:lt2>
        <a:srgbClr val="9F9F9F"/>
      </a:lt2>
      <a:accent1>
        <a:srgbClr val="EBEBEA"/>
      </a:accent1>
      <a:accent2>
        <a:srgbClr val="5C068C"/>
      </a:accent2>
      <a:accent3>
        <a:srgbClr val="C800A1"/>
      </a:accent3>
      <a:accent4>
        <a:srgbClr val="F4633A"/>
      </a:accent4>
      <a:accent5>
        <a:srgbClr val="FF8F1C"/>
      </a:accent5>
      <a:accent6>
        <a:srgbClr val="FF157F"/>
      </a:accent6>
      <a:hlink>
        <a:srgbClr val="99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45bbab8-467e-4925-bdcc-e0e2f60ddd6b">
      <UserInfo>
        <DisplayName>Magenic Members</DisplayName>
        <AccountId>50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9CB89F24715D4C80B5CC9C0874DC6F" ma:contentTypeVersion="12" ma:contentTypeDescription="Create a new document." ma:contentTypeScope="" ma:versionID="35556fed14cb04eaf81830b8702e92b8">
  <xsd:schema xmlns:xsd="http://www.w3.org/2001/XMLSchema" xmlns:xs="http://www.w3.org/2001/XMLSchema" xmlns:p="http://schemas.microsoft.com/office/2006/metadata/properties" xmlns:ns2="b0aa1c58-5626-41c9-874b-ab0ef78bbeee" xmlns:ns3="d45bbab8-467e-4925-bdcc-e0e2f60ddd6b" targetNamespace="http://schemas.microsoft.com/office/2006/metadata/properties" ma:root="true" ma:fieldsID="e4ae7c41783e6faf6de1a4886618ae0d" ns2:_="" ns3:_="">
    <xsd:import namespace="b0aa1c58-5626-41c9-874b-ab0ef78bbeee"/>
    <xsd:import namespace="d45bbab8-467e-4925-bdcc-e0e2f60ddd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aa1c58-5626-41c9-874b-ab0ef78bbe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bbab8-467e-4925-bdcc-e0e2f60ddd6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E05DF9-A10B-4757-BCBF-6A46CBEED2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7D8288-D080-4FB4-9B96-2047110F4967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  <ds:schemaRef ds:uri="d45bbab8-467e-4925-bdcc-e0e2f60ddd6b"/>
  </ds:schemaRefs>
</ds:datastoreItem>
</file>

<file path=customXml/itemProps3.xml><?xml version="1.0" encoding="utf-8"?>
<ds:datastoreItem xmlns:ds="http://schemas.openxmlformats.org/officeDocument/2006/customXml" ds:itemID="{BEC54A2C-A86B-4D27-B32F-C7E69FF5E6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aa1c58-5626-41c9-874b-ab0ef78bbeee"/>
    <ds:schemaRef ds:uri="d45bbab8-467e-4925-bdcc-e0e2f60ddd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3088</TotalTime>
  <Words>110</Words>
  <Application>Microsoft Office PowerPoint</Application>
  <PresentationFormat>On-screen Show (16:9)</PresentationFormat>
  <Paragraphs>56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Proxima Nova Extrabold</vt:lpstr>
      <vt:lpstr>Tahoma</vt:lpstr>
      <vt:lpstr>Calibri</vt:lpstr>
      <vt:lpstr>Nunito Sans</vt:lpstr>
      <vt:lpstr>Proxima Nova</vt:lpstr>
      <vt:lpstr>Arial</vt:lpstr>
      <vt:lpstr>CSV Theme 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1: Selected Essentials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Kevin E. Ford</cp:lastModifiedBy>
  <cp:revision>50</cp:revision>
  <dcterms:modified xsi:type="dcterms:W3CDTF">2021-08-10T22:20:13Z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0x0101004A9CB89F24715D4C80B5CC9C0874DC6F</vt:lpwstr>
  </property>
</Properties>
</file>